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5344162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2885455"/>
              </p:ext>
            </p:extLst>
          </p:nvPr>
        </p:nvGraphicFramePr>
        <p:xfrm>
          <a:off x="5029423" y="4293097"/>
          <a:ext cx="4691064" cy="2211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997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74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661615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февраля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7124" y="92695"/>
            <a:ext cx="4795512" cy="19389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февраля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Днем дождь.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мороза, днем 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 марта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13081</TotalTime>
  <Words>572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2140</cp:revision>
  <cp:lastPrinted>2022-02-27T06:26:56Z</cp:lastPrinted>
  <dcterms:created xsi:type="dcterms:W3CDTF">2018-03-27T06:03:00Z</dcterms:created>
  <dcterms:modified xsi:type="dcterms:W3CDTF">2022-02-27T09:22:52Z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