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43FFA5FD-FCB1-437B-A0AC-3C6272E68C4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9010204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C4CCC-9E81-4F0B-B5FA-21350FD1A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A458B-F26C-4E92-B494-303F501271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E2B3A-6DC9-49DC-8E4C-ADE80DE07A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EC812-6C2C-48CF-8D84-AF96A1E64D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5BD8B-F818-4701-81E2-6ED8155F5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632E8-4160-4771-9F65-57D7D75069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5A951-845A-4AF6-9045-1CC06CCE93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434D0-973D-494B-9C26-52098BF4CC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1BF73-B4E0-40D0-AA1B-DA62FC3DAD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57C5C-838F-4BD1-84DD-962104913E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797E1-DD24-4373-9B51-6144BD564A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AA21C07-AB42-4EF3-B640-7AB123C9A1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58</a:t>
            </a:r>
            <a:endParaRPr lang="ru-RU" altLang="zh-CN" sz="16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  <a:p>
            <a:pPr algn="ctr" eaLnBrk="0" hangingPunct="0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200" b="1" i="1">
                <a:solidFill>
                  <a:srgbClr val="002060"/>
                </a:solidFill>
                <a:latin typeface="Times New Roman" pitchFamily="18" charset="0"/>
                <a:cs typeface="宋体"/>
              </a:rPr>
              <a:t>27 февраля 2022 года</a:t>
            </a:r>
            <a:endParaRPr lang="zh-CN" sz="12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1917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28 февраля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27 февраля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до 21 ч. 28 февраля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itchFamily="18" charset="0"/>
              </a:rPr>
              <a:t>Переменная облачность, без осадков. Ветер 0-5 м/с. Температура воздуха ночью 0-2 мороза, днем 10-12 тепла. </a:t>
            </a:r>
          </a:p>
          <a:p>
            <a:pPr algn="just"/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01 марта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28 февраля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01 марта</a:t>
            </a:r>
          </a:p>
          <a:p>
            <a:r>
              <a:rPr lang="ru-RU" sz="1200">
                <a:latin typeface="Times New Roman" pitchFamily="18" charset="0"/>
              </a:rPr>
              <a:t>Переменная облачность, без осадков. Ветер 0-5 м/с. Температура воздуха ночью 0-2 тепла.</a:t>
            </a:r>
            <a:endParaRPr lang="kk-KZ" sz="120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202656"/>
            <a:ext cx="4608513" cy="1225550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en-US" altLang="en-US" sz="1200" dirty="0">
                <a:latin typeface="Times New Roman" pitchFamily="18" charset="0"/>
                <a:sym typeface="+mn-ea"/>
              </a:rPr>
              <a:t>С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утки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8 февраля, ночью 01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м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арта</a:t>
            </a:r>
            <a:r>
              <a:rPr lang="en-US" altLang="en-US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414397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8" y="3543094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09347" y="135981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28587" y="351651"/>
            <a:ext cx="4808538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13510</TotalTime>
  <Words>832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2190</cp:revision>
  <cp:lastPrinted>2021-07-01T09:11:30Z</cp:lastPrinted>
  <dcterms:created xsi:type="dcterms:W3CDTF">2018-03-27T06:03:00Z</dcterms:created>
  <dcterms:modified xsi:type="dcterms:W3CDTF">2022-02-27T08:27:00Z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