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787060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26564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южный 2-7 м/с. Температура воздуха ночью 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96996" y="1765608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00D5EDE1-336D-47E2-8A24-32AE76D47793}"/>
              </a:ext>
            </a:extLst>
          </p:cNvPr>
          <p:cNvSpPr txBox="1"/>
          <p:nvPr/>
        </p:nvSpPr>
        <p:spPr>
          <a:xfrm>
            <a:off x="4968875" y="2852936"/>
            <a:ext cx="473641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2022 года ожидаются неблагоприятные метеорологические условия. Предупреждение НМУ 1 степени по г. Павлодар, г. Екибастуз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15046</TotalTime>
  <Words>691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2189</cp:revision>
  <cp:lastPrinted>2021-11-30T05:55:24Z</cp:lastPrinted>
  <dcterms:created xsi:type="dcterms:W3CDTF">2018-03-27T06:03:00Z</dcterms:created>
  <dcterms:modified xsi:type="dcterms:W3CDTF">2022-02-27T08:47:32Z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