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94694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дождь. Ветер 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восточный 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-11 м/с. Температура воздуха ночью 2-4 мороза, днем 9-11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01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небольшой дождь. Ветер северо-восточный 5-10 м/с. Температура воздуха ночью 4-6 тепла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Исполнитель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инженер С. Тастаева</a:t>
            </a: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27.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02.2022 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12866</TotalTime>
  <Words>616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2033</cp:revision>
  <cp:lastPrinted>2021-07-01T03:56:27Z</cp:lastPrinted>
  <dcterms:created xsi:type="dcterms:W3CDTF">2018-03-27T06:03:00Z</dcterms:created>
  <dcterms:modified xsi:type="dcterms:W3CDTF">2022-02-27T09:12:08Z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