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013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13-15, днем 2-4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01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0-5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 февраля, ночью 1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26077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632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2035</cp:revision>
  <cp:lastPrinted>2021-07-01T03:56:27Z</cp:lastPrinted>
  <dcterms:created xsi:type="dcterms:W3CDTF">2018-03-27T06:03:00Z</dcterms:created>
  <dcterms:modified xsi:type="dcterms:W3CDTF">2022-02-27T08:36:03Z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