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6442368"/>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5</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71931895"/>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26 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25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26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Батыстан, оңтүстік-батыстан жел соғады, күші                7-12 м/с. Ауа температурасы түнде 11-13, күндіз 2-4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27</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26 ақпан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27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жел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11-13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26, 27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12836</TotalTime>
  <Words>567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2195</cp:revision>
  <cp:lastPrinted>2021-07-01T03:56:27Z</cp:lastPrinted>
  <dcterms:created xsi:type="dcterms:W3CDTF">2018-03-27T06:03:00Z</dcterms:created>
  <dcterms:modified xsi:type="dcterms:W3CDTF">2022-02-25T08:40:56Z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