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48587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410248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26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қар. Жел оңтүстік-шығыстан солтүстік-батысқа ауысып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14028</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2021-07-01T03:56:27Z</cp:lastPrinted>
  <dcterms:created xsi:type="dcterms:W3CDTF">2018-03-27T06:03:00Z</dcterms:created>
  <dcterms:modified xsi:type="dcterms:W3CDTF">2022-02-25T08:42:43Z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