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78179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9284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западный 7-12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27 февраля 2022 г.</a:t>
            </a:r>
          </a:p>
          <a:p>
            <a:pPr indent="180975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615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2021-11-30T05:55:24Z</cp:lastPrinted>
  <dcterms:created xsi:type="dcterms:W3CDTF">2018-03-27T06:03:00Z</dcterms:created>
  <dcterms:modified xsi:type="dcterms:W3CDTF">2022-02-25T08:40:21Z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