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6717776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5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70305545"/>
              </p:ext>
            </p:extLst>
          </p:nvPr>
        </p:nvGraphicFramePr>
        <p:xfrm>
          <a:off x="5040375" y="410386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33910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25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Көшпелі бұлтты</a:t>
            </a:r>
            <a:r>
              <a:rPr lang="ru-RU" sz="1200" dirty="0">
                <a:latin typeface="Times New Roman" panose="02020603050405020304" pitchFamily="18" charset="0"/>
                <a:cs typeface="Times New Roman" panose="02020603050405020304" pitchFamily="18" charset="0"/>
              </a:rPr>
              <a:t>, к</a:t>
            </a:r>
            <a:r>
              <a:rPr lang="kk-KZ" sz="1200" dirty="0">
                <a:latin typeface="Times New Roman" panose="02020603050405020304" pitchFamily="18" charset="0"/>
                <a:cs typeface="Times New Roman" panose="02020603050405020304" pitchFamily="18" charset="0"/>
              </a:rPr>
              <a:t>үндіз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шы</a:t>
            </a:r>
            <a:r>
              <a:rPr lang="kk-KZ" sz="1200" dirty="0">
                <a:solidFill>
                  <a:prstClr val="black"/>
                </a:solidFill>
                <a:latin typeface="Times New Roman" panose="02020603050405020304" pitchFamily="18" charset="0"/>
                <a:cs typeface="Times New Roman" panose="02020603050405020304" pitchFamily="18" charset="0"/>
              </a:rPr>
              <a:t>ғыстан, оңтүстік-шығыстан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со</a:t>
            </a:r>
            <a:r>
              <a:rPr lang="kk-KZ" sz="1200" dirty="0">
                <a:latin typeface="Times New Roman" panose="02020603050405020304" pitchFamily="18" charset="0"/>
                <a:cs typeface="Times New Roman" panose="02020603050405020304" pitchFamily="18" charset="0"/>
              </a:rPr>
              <a:t>ғады, 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ж</a:t>
            </a:r>
            <a:r>
              <a:rPr lang="kk-KZ" sz="1200" dirty="0">
                <a:latin typeface="Times New Roman" panose="02020603050405020304" pitchFamily="18" charset="0"/>
                <a:cs typeface="Times New Roman" panose="02020603050405020304" pitchFamily="18" charset="0"/>
              </a:rPr>
              <a:t>әне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 мороза-3 градус тепла. </a:t>
            </a:r>
          </a:p>
          <a:p>
            <a:pPr lvl="0" algn="just"/>
            <a:r>
              <a:rPr lang="ru-RU" sz="1200" b="1" dirty="0">
                <a:solidFill>
                  <a:srgbClr val="000000"/>
                </a:solidFill>
                <a:latin typeface="Times New Roman" pitchFamily="18" charset="0"/>
                <a:cs typeface="Times New Roman" pitchFamily="18" charset="0"/>
                <a:sym typeface="+mn-ea"/>
              </a:rPr>
              <a:t>                          </a:t>
            </a:r>
          </a:p>
          <a:p>
            <a:pPr lvl="0" algn="just"/>
            <a:r>
              <a:rPr lang="ru-RU" sz="1200" b="1" dirty="0">
                <a:solidFill>
                  <a:srgbClr val="000000"/>
                </a:solidFill>
                <a:latin typeface="Times New Roman" pitchFamily="18" charset="0"/>
                <a:cs typeface="Times New Roman"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27 ақпанға</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26 ақпан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27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Көшпелі бұлтты, без осадков</a:t>
            </a:r>
            <a:r>
              <a:rPr lang="ru-RU" sz="1200" dirty="0">
                <a:latin typeface="Times New Roman" pitchFamily="18" charset="0"/>
                <a:cs typeface="Times New Roman" pitchFamily="18" charset="0"/>
              </a:rPr>
              <a:t>, т</a:t>
            </a:r>
            <a:r>
              <a:rPr lang="kk-KZ" sz="1200" dirty="0">
                <a:latin typeface="Times New Roman" pitchFamily="18" charset="0"/>
                <a:cs typeface="Times New Roman" pitchFamily="18" charset="0"/>
              </a:rPr>
              <a:t>ұман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оңтүстік-шығыстан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indent="182563"/>
            <a:endParaRPr lang="ru-RU" sz="1400" dirty="0">
              <a:latin typeface="Times New Roman" pitchFamily="18" charset="0"/>
              <a:cs typeface="Times New Roman" pitchFamily="18" charset="0"/>
            </a:endParaRPr>
          </a:p>
        </p:txBody>
      </p:sp>
      <p:sp>
        <p:nvSpPr>
          <p:cNvPr id="22" name="TextBox 13"/>
          <p:cNvSpPr txBox="1"/>
          <p:nvPr/>
        </p:nvSpPr>
        <p:spPr>
          <a:xfrm>
            <a:off x="5040375" y="3253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0375" y="2365917"/>
            <a:ext cx="4680168"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26 </a:t>
            </a:r>
            <a:r>
              <a:rPr lang="kk-KZ" sz="1200" dirty="0">
                <a:solidFill>
                  <a:schemeClr val="tx1"/>
                </a:solidFill>
                <a:latin typeface="Times New Roman" panose="02020603050405020304" pitchFamily="18" charset="0"/>
                <a:cs typeface="Times New Roman" panose="02020603050405020304" pitchFamily="18" charset="0"/>
              </a:rPr>
              <a:t>ақпан</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27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13083</TotalTime>
  <Words>608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2189</cp:revision>
  <cp:lastPrinted>2021-07-01T03:56:27Z</cp:lastPrinted>
  <dcterms:created xsi:type="dcterms:W3CDTF">2018-03-27T06:03:00Z</dcterms:created>
  <dcterms:modified xsi:type="dcterms:W3CDTF">2022-02-25T08:48:13Z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