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37686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10-12,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ночью 27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2022-02-25T08:25:28Z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