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448512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снег), гололед. Ночью и утром туман. Ветер восточный, юго-восточный 9-14 м/с. Температура воздуха ночью 1-3 мороза, днём 1-3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2-4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2022-02-25T08:49:00Z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