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9690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 по 21 ч. 26 февраля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западный, юго-западный 7-12 м/с. Температура воздуха ночью 11-13, днем 2-4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26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11-13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2190</cp:revision>
  <cp:lastPrinted>2021-07-01T03:56:27Z</cp:lastPrinted>
  <dcterms:created xsi:type="dcterms:W3CDTF">2018-03-27T06:03:00Z</dcterms:created>
  <dcterms:modified xsi:type="dcterms:W3CDTF">2022-02-25T08:41:20Z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