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4006533"/>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26 ақпанға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25 ақпан </a:t>
            </a:r>
            <a:r>
              <a:rPr lang="kk-KZ" altLang="ru-RU" sz="1200" b="1" dirty="0">
                <a:latin typeface="Times New Roman" panose="02020603050405020304" pitchFamily="18" charset="0"/>
                <a:cs typeface="Times New Roman" panose="02020603050405020304" pitchFamily="18" charset="0"/>
              </a:rPr>
              <a:t>сағ. 21-ден </a:t>
            </a:r>
            <a:r>
              <a:rPr lang="kk-KZ" altLang="ru-RU" sz="1200" b="1" dirty="0" smtClean="0">
                <a:latin typeface="Times New Roman" panose="02020603050405020304" pitchFamily="18" charset="0"/>
                <a:cs typeface="Times New Roman" panose="02020603050405020304" pitchFamily="18" charset="0"/>
              </a:rPr>
              <a:t>26 ақпан 21 </a:t>
            </a:r>
            <a:r>
              <a:rPr lang="kk-KZ" altLang="ru-RU" sz="1200" b="1" dirty="0">
                <a:latin typeface="Times New Roman" panose="02020603050405020304" pitchFamily="18" charset="0"/>
                <a:cs typeface="Times New Roman" panose="02020603050405020304" pitchFamily="18" charset="0"/>
              </a:rPr>
              <a:t>сағатқа дейін</a:t>
            </a:r>
          </a:p>
          <a:p>
            <a:pPr lvl="0" indent="180975" algn="just"/>
            <a:r>
              <a:rPr lang="kk-KZ" sz="1200" dirty="0">
                <a:latin typeface="Times New Roman" panose="02020603050405020304" pitchFamily="18" charset="0"/>
                <a:cs typeface="Times New Roman" panose="02020603050405020304" pitchFamily="18" charset="0"/>
              </a:rPr>
              <a:t>Жауын шашынсыз. </a:t>
            </a:r>
            <a:r>
              <a:rPr lang="ru-RU" sz="1200" dirty="0" err="1">
                <a:solidFill>
                  <a:prstClr val="black"/>
                </a:solidFill>
                <a:latin typeface="Times New Roman" panose="02020603050405020304" pitchFamily="18" charset="0"/>
                <a:cs typeface="Times New Roman" panose="02020603050405020304" pitchFamily="18" charset="0"/>
              </a:rPr>
              <a:t>Солтүстік-батыстан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соғатын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оңтүстік-батысқа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ауысады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5-10 м/с.</a:t>
            </a:r>
            <a:r>
              <a:rPr lang="kk-KZ" sz="1200" dirty="0">
                <a:latin typeface="Times New Roman" panose="02020603050405020304" pitchFamily="18" charset="0"/>
                <a:cs typeface="Times New Roman" panose="02020603050405020304" pitchFamily="18" charset="0"/>
              </a:rPr>
              <a:t> Ауа температурасы түнде 11-13 градус, күндіз 1-3 градус аяз болады.</a:t>
            </a:r>
          </a:p>
          <a:p>
            <a:pPr lvl="0" algn="ct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 26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0975" algn="just"/>
            <a:r>
              <a:rPr lang="ru-RU" sz="1200" dirty="0" err="1">
                <a:solidFill>
                  <a:prstClr val="black"/>
                </a:solidFill>
                <a:latin typeface="Times New Roman" panose="02020603050405020304" pitchFamily="18" charset="0"/>
                <a:cs typeface="Times New Roman" panose="02020603050405020304" pitchFamily="18" charset="0"/>
              </a:rPr>
              <a:t>Жауын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7-12 м/с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11-13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1853435"/>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26, 27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13450</TotalTime>
  <Words>558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2160</cp:revision>
  <cp:lastPrinted>2021-07-01T07:38:07Z</cp:lastPrinted>
  <dcterms:created xsi:type="dcterms:W3CDTF">2018-03-27T06:03:00Z</dcterms:created>
  <dcterms:modified xsi:type="dcterms:W3CDTF">2022-02-25T08:33:18Z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