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6405651"/>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№56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1524867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26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25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26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Аздаған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5-10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2-4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11-13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27 ақпанға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26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a:t>
            </a:r>
            <a:r>
              <a:rPr lang="kk-KZ" altLang="ru-RU" sz="1200" b="1" dirty="0">
                <a:solidFill>
                  <a:srgbClr val="000000"/>
                </a:solidFill>
                <a:latin typeface="Times New Roman" panose="02020603050405020304" pitchFamily="18" charset="0"/>
                <a:cs typeface="Times New Roman" panose="02020603050405020304" pitchFamily="18" charset="0"/>
              </a:rPr>
              <a:t>7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Аздаған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a:t>
            </a:r>
            <a:r>
              <a:rPr lang="ru-RU" sz="1200" dirty="0" err="1">
                <a:solidFill>
                  <a:srgbClr val="000000"/>
                </a:solidFill>
                <a:latin typeface="Times New Roman" panose="02020603050405020304" pitchFamily="18" charset="0"/>
                <a:ea typeface="Times New Roman" panose="02020603050405020304" pitchFamily="18" charset="0"/>
              </a:rPr>
              <a:t>шығыстан</a:t>
            </a:r>
            <a:r>
              <a:rPr lang="ru-RU" sz="1200" dirty="0">
                <a:solidFill>
                  <a:srgbClr val="000000"/>
                </a:solidFill>
                <a:latin typeface="Times New Roman" panose="02020603050405020304" pitchFamily="18" charset="0"/>
                <a:ea typeface="Times New Roman" panose="02020603050405020304" pitchFamily="18" charset="0"/>
              </a:rPr>
              <a:t>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2-4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14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a:solidFill>
                  <a:schemeClr val="tx1"/>
                </a:solidFill>
                <a:latin typeface="Times New Roman" panose="02020603050405020304" pitchFamily="18" charset="0"/>
                <a:cs typeface="Times New Roman" panose="02020603050405020304" pitchFamily="18" charset="0"/>
              </a:rPr>
              <a:t>  </a:t>
            </a:r>
            <a:r>
              <a:rPr lang="ru-RU" sz="1000">
                <a:solidFill>
                  <a:schemeClr val="tx1"/>
                </a:solidFill>
                <a:latin typeface="Times New Roman" panose="02020603050405020304" pitchFamily="18" charset="0"/>
                <a:cs typeface="Times New Roman" panose="02020603050405020304" pitchFamily="18" charset="0"/>
              </a:rPr>
              <a:t> </a:t>
            </a:r>
            <a:r>
              <a:rPr lang="ru-RU" sz="1000"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itchFamily="18" charset="0"/>
                <a:cs typeface="Times New Roman" pitchFamily="18" charset="0"/>
              </a:rPr>
              <a:t>26 </a:t>
            </a:r>
            <a:r>
              <a:rPr lang="ru-RU" sz="1200" dirty="0" err="1">
                <a:solidFill>
                  <a:schemeClr val="tx1"/>
                </a:solidFill>
                <a:latin typeface="Times New Roman" pitchFamily="18" charset="0"/>
                <a:cs typeface="Times New Roman" pitchFamily="18" charset="0"/>
              </a:rPr>
              <a:t>ақпан</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27 </a:t>
            </a:r>
            <a:r>
              <a:rPr lang="ru-RU" sz="1200" dirty="0" err="1">
                <a:solidFill>
                  <a:schemeClr val="tx1"/>
                </a:solidFill>
                <a:latin typeface="Times New Roman" pitchFamily="18" charset="0"/>
                <a:cs typeface="Times New Roman" pitchFamily="18" charset="0"/>
              </a:rPr>
              <a:t>ақпанына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13078</TotalTime>
  <Words>558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2086</cp:revision>
  <cp:lastPrinted>2021-07-01T07:38:07Z</cp:lastPrinted>
  <dcterms:created xsi:type="dcterms:W3CDTF">2018-03-27T06:03:00Z</dcterms:created>
  <dcterms:modified xsi:type="dcterms:W3CDTF">2022-02-25T08:36:03Z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