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125554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5159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26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снег.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юго-восточный с переходом на северо-западный 3-8 м/с. Температура воздуха  ночью 5-7°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0-2° 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2-7 м/с. Температура воздуха  ночью 12-14°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14361</TotalTime>
  <Words>597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2071</cp:revision>
  <cp:lastPrinted>2021-07-01T03:56:27Z</cp:lastPrinted>
  <dcterms:created xsi:type="dcterms:W3CDTF">2018-03-27T06:03:00Z</dcterms:created>
  <dcterms:modified xsi:type="dcterms:W3CDTF">2022-02-25T08:43:13Z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