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625790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26 ақпанға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25 </a:t>
            </a:r>
            <a:r>
              <a:rPr lang="ru-RU" altLang="ru-RU" sz="1200" b="1" dirty="0" err="1">
                <a:solidFill>
                  <a:srgbClr val="000000"/>
                </a:solidFill>
                <a:latin typeface="Times New Roman" pitchFamily="18" charset="0"/>
                <a:cs typeface="Times New Roman" pitchFamily="18" charset="0"/>
              </a:rPr>
              <a:t>ақпан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26 </a:t>
            </a:r>
            <a:r>
              <a:rPr lang="ru-RU" altLang="ru-RU" sz="1200" b="1" dirty="0" err="1">
                <a:solidFill>
                  <a:srgbClr val="000000"/>
                </a:solidFill>
                <a:latin typeface="Times New Roman" pitchFamily="18" charset="0"/>
                <a:cs typeface="Times New Roman" pitchFamily="18" charset="0"/>
              </a:rPr>
              <a:t>ақпан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Шығыстан, оңтүстік-шығыстан жел соғады, күші 7-12 м/с. Ауа температурасы түнде 3-5, күндіз 0-2 градус суық болады.</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27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26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27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Көшпелі бұлтты, жауын-шашынсыз. Шығыстан жел соғады, күші 3-8 </a:t>
            </a:r>
            <a:r>
              <a:rPr lang="kk-KZ" sz="1200" dirty="0">
                <a:solidFill>
                  <a:srgbClr val="000000"/>
                </a:solidFill>
                <a:latin typeface="Times New Roman" pitchFamily="18" charset="0"/>
                <a:cs typeface="Times New Roman" pitchFamily="18" charset="0"/>
                <a:sym typeface="+mn-ea"/>
              </a:rPr>
              <a:t>м/с. </a:t>
            </a:r>
            <a:r>
              <a:rPr lang="kk-KZ" sz="1200" dirty="0">
                <a:latin typeface="Times New Roman" pitchFamily="18" charset="0"/>
                <a:cs typeface="Times New Roman" pitchFamily="18" charset="0"/>
              </a:rPr>
              <a:t>Ауа температурасы 6-8 градус суық болады.</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485388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49940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12982</TotalTime>
  <Words>544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2103</cp:revision>
  <cp:lastPrinted>2021-07-01T07:38:07Z</cp:lastPrinted>
  <dcterms:created xsi:type="dcterms:W3CDTF">2018-03-27T06:03:00Z</dcterms:created>
  <dcterms:modified xsi:type="dcterms:W3CDTF">2022-02-25T08:17:08Z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