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6097795"/>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26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en-US"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a:solidFill>
                  <a:srgbClr val="000000"/>
                </a:solidFill>
                <a:latin typeface="Times New Roman" panose="02020603050405020304" pitchFamily="18" charset="0"/>
                <a:cs typeface="Times New Roman" panose="02020603050405020304" pitchFamily="18" charset="0"/>
              </a:rPr>
              <a:t>5</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26</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-ш</a:t>
            </a:r>
            <a:r>
              <a:rPr lang="kk-KZ" sz="1200" dirty="0">
                <a:latin typeface="Times New Roman" pitchFamily="18" charset="0"/>
                <a:cs typeface="Times New Roman" pitchFamily="18" charset="0"/>
              </a:rPr>
              <a:t>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27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26</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65886337"/>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99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26, 27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ru-RU" altLang="en-US" sz="1200" dirty="0" err="1" smtClean="0">
                <a:solidFill>
                  <a:srgbClr val="000000"/>
                </a:solidFill>
                <a:latin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13256</TotalTime>
  <Words>546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2113</cp:revision>
  <cp:lastPrinted>2021-07-01T07:38:07Z</cp:lastPrinted>
  <dcterms:created xsi:type="dcterms:W3CDTF">2018-03-27T06:03:00Z</dcterms:created>
  <dcterms:modified xsi:type="dcterms:W3CDTF">2022-02-25T08:26:32Z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