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84679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с переходом на юго-западный  5-10 м/с. Температура воздуха ночью 11-13, днем 1-3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7-12 м/с. Температура воздуха ночью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696919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13205</TotalTime>
  <Words>548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2080</cp:revision>
  <cp:lastPrinted>2021-07-01T03:56:27Z</cp:lastPrinted>
  <dcterms:created xsi:type="dcterms:W3CDTF">2018-03-27T06:03:00Z</dcterms:created>
  <dcterms:modified xsi:type="dcterms:W3CDTF">2022-02-25T08:34:00Z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