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593538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794666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26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26</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kern="1400" dirty="0">
                <a:latin typeface="Times New Roman" panose="02020603050405020304" pitchFamily="18" charset="0"/>
                <a:cs typeface="Times New Roman" panose="02020603050405020304" pitchFamily="18" charset="0"/>
              </a:rPr>
              <a:t>Т</a:t>
            </a:r>
            <a:r>
              <a:rPr lang="kk-KZ" sz="1200" kern="1400" dirty="0">
                <a:latin typeface="Times New Roman" panose="02020603050405020304" pitchFamily="18" charset="0"/>
                <a:ea typeface="Times New Roman" panose="02020603050405020304" pitchFamily="18" charset="0"/>
              </a:rPr>
              <a:t>үнде қар. Батыстан жел соғады, күші  7-12 м/с. Ауа температурасы түнде 9-11, күндіз 1-3 аяз. </a:t>
            </a:r>
          </a:p>
          <a:p>
            <a:pPr algn="ctr"/>
            <a:r>
              <a:rPr lang="kk-KZ" sz="1200" b="1" dirty="0">
                <a:latin typeface="Times New Roman" panose="02020603050405020304" pitchFamily="18" charset="0"/>
                <a:cs typeface="Times New Roman" panose="02020603050405020304" pitchFamily="18" charset="0"/>
              </a:rPr>
              <a:t>27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26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27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cs typeface="Times New Roman" panose="02020603050405020304" pitchFamily="18" charset="0"/>
              </a:rPr>
              <a:t>Оң</a:t>
            </a:r>
            <a:r>
              <a:rPr lang="kk-KZ" sz="1200" kern="1400" dirty="0">
                <a:latin typeface="Times New Roman" panose="02020603050405020304" pitchFamily="18" charset="0"/>
                <a:ea typeface="Times New Roman" panose="02020603050405020304" pitchFamily="18" charset="0"/>
              </a:rPr>
              <a:t>түстік-шығыстан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1972527"/>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14514</TotalTime>
  <Words>581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2021-11-30T05:55:07Z</cp:lastPrinted>
  <dcterms:created xsi:type="dcterms:W3CDTF">2018-03-27T06:03:00Z</dcterms:created>
  <dcterms:modified xsi:type="dcterms:W3CDTF">2022-02-25T08:39:48Z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