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78678179"/>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№56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209220"/>
            <a:ext cx="4840289"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25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26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a:t>
            </a:r>
            <a:r>
              <a:rPr lang="ru-RU" sz="1200" dirty="0">
                <a:solidFill>
                  <a:prstClr val="black"/>
                </a:solidFill>
                <a:latin typeface="Times New Roman" pitchFamily="18" charset="0"/>
                <a:cs typeface="Times New Roman" pitchFamily="18" charset="0"/>
              </a:rPr>
              <a:t> м/с.</a:t>
            </a:r>
            <a:r>
              <a:rPr lang="kk-KZ" sz="1200" dirty="0">
                <a:solidFill>
                  <a:prstClr val="black"/>
                </a:solidFill>
                <a:latin typeface="Times New Roman" pitchFamily="18" charset="0"/>
                <a:cs typeface="Times New Roman" pitchFamily="18" charset="0"/>
              </a:rPr>
              <a:t> Ауаның температурасы түнде 5-7, күндіз 0-2 градус аяз болады</a:t>
            </a:r>
            <a:r>
              <a:rPr lang="kk-KZ" sz="1200" dirty="0">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27 ақпанға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26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27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м/с. Ауаның температурасы түнде 10-12 градус аяз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5126530"/>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753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9" y="262133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13011</TotalTime>
  <Words>550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2074</cp:revision>
  <cp:lastPrinted>2021-07-01T07:38:07Z</cp:lastPrinted>
  <dcterms:created xsi:type="dcterms:W3CDTF">2018-03-27T06:03:00Z</dcterms:created>
  <dcterms:modified xsi:type="dcterms:W3CDTF">2022-02-25T08:30:33Z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