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996547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 облачность, днем дождь. Ветер юго-восточный 9-14, днем порывы 15-18 м/с. Температура воздуха ночью 5-7, днем 15-17 тепла.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13971</TotalTime>
  <Words>605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2050</cp:revision>
  <cp:lastPrinted>2021-10-15T03:50:29Z</cp:lastPrinted>
  <dcterms:created xsi:type="dcterms:W3CDTF">2018-03-27T06:03:00Z</dcterms:created>
  <dcterms:modified xsi:type="dcterms:W3CDTF">2022-02-25T08:16:34Z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