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1474193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3" y="3807646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3864595"/>
              </p:ext>
            </p:extLst>
          </p:nvPr>
        </p:nvGraphicFramePr>
        <p:xfrm>
          <a:off x="5005223" y="4303007"/>
          <a:ext cx="4691064" cy="22213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353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0671" y="2350507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февраля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февраля 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53000" y="92695"/>
            <a:ext cx="4795512" cy="193899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25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26 февраля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   Без осадков. Ночью и утром туман. Ветер северо-восточный 5-10 м/с. Температура воздуха ночью 1 мороза-1  тепла,  днем 12-14 тепла.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26 февраля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по 09 ч. 27 февраля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  Без осадков. Ночью и утром туман. Ветер северо-восточный 9-14 м/с. Температура воздуха ночью 1 мороза-1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990515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12926</TotalTime>
  <Words>612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2104</cp:revision>
  <cp:lastPrinted>2022-01-19T06:52:39Z</cp:lastPrinted>
  <dcterms:created xsi:type="dcterms:W3CDTF">2018-03-27T06:03:00Z</dcterms:created>
  <dcterms:modified xsi:type="dcterms:W3CDTF">2022-02-25T08:45:34Z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