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98795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5130164"/>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үндіз </a:t>
            </a:r>
            <a:r>
              <a:rPr lang="ru-RU" sz="1200" dirty="0" err="1">
                <a:latin typeface="Times New Roman" panose="02020603050405020304" pitchFamily="18" charset="0"/>
                <a:cs typeface="Times New Roman" panose="02020603050405020304" pitchFamily="18" charset="0"/>
              </a:rPr>
              <a:t>жауын-шашын</a:t>
            </a:r>
            <a:r>
              <a:rPr lang="kk-KZ" sz="1200" dirty="0">
                <a:solidFill>
                  <a:prstClr val="black"/>
                </a:solidFill>
                <a:latin typeface="Times New Roman" pitchFamily="18" charset="0"/>
                <a:cs typeface="Times New Roman" pitchFamily="18" charset="0"/>
              </a:rPr>
              <a:t> (жаңбыр, 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восточный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әне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мороза-2 градус тепла. </a:t>
            </a:r>
          </a:p>
          <a:p>
            <a:pPr lvl="0" algn="just"/>
            <a:r>
              <a:rPr lang="ru-RU" sz="1200" b="1" dirty="0">
                <a:solidFill>
                  <a:srgbClr val="000000"/>
                </a:solidFill>
                <a:latin typeface="Times New Roman" pitchFamily="18" charset="0"/>
                <a:cs typeface="Times New Roman" pitchFamily="18" charset="0"/>
                <a:sym typeface="+mn-ea"/>
              </a:rPr>
              <a:t>                          </a:t>
            </a: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25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без осадков</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609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2021-07-01T03:56:27Z</cp:lastPrinted>
  <dcterms:created xsi:type="dcterms:W3CDTF">2018-03-27T06:03:00Z</dcterms:created>
  <dcterms:modified xsi:type="dcterms:W3CDTF">2022-02-24T08:56:27Z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