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21166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9284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 днем небольшие осадки (преимущественно снег),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26 февраля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небольшой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2021-11-30T05:55:24Z</cp:lastPrinted>
  <dcterms:created xsi:type="dcterms:W3CDTF">2018-03-27T06:03:00Z</dcterms:created>
  <dcterms:modified xsi:type="dcterms:W3CDTF">2022-02-24T08:48:15Z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