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6097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3-8 м/с. Температура воздуха  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2-7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588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2022-02-24T08:51:05Z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