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7076142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№55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7" y="115888"/>
            <a:ext cx="475160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24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25 февраля 2022 г. </a:t>
            </a:r>
          </a:p>
          <a:p>
            <a:pPr lvl="0" indent="4500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временами осадки (снег, дождь), гололед. Ветер юго-западный с переходом на северо-восточный 3-8 м/с. Температура воздуха ночью 1-3 мороза, днем 0-2 тепла.</a:t>
            </a:r>
          </a:p>
          <a:p>
            <a:pPr lvl="0" indent="450000"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lvl="0" indent="450000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На 25 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25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26 февраля 2022 г.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45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без осадков. Ветер восточный 7-12 м/с. Температура воздуха 4-6 мороза.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2794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февраля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1822660"/>
              </p:ext>
            </p:extLst>
          </p:nvPr>
        </p:nvGraphicFramePr>
        <p:xfrm>
          <a:off x="5039494" y="428961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611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42886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февраля, н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43989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12919</TotalTime>
  <Words>623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2076</cp:revision>
  <cp:lastPrinted>2021-02-03T11:37:00Z</cp:lastPrinted>
  <dcterms:created xsi:type="dcterms:W3CDTF">2018-03-27T06:03:00Z</dcterms:created>
  <dcterms:modified xsi:type="dcterms:W3CDTF">2022-02-24T08:20:29Z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