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271533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25 ақпанға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24 </a:t>
            </a:r>
            <a:r>
              <a:rPr lang="ru-RU" altLang="ru-RU" sz="1200" b="1" dirty="0" err="1">
                <a:solidFill>
                  <a:srgbClr val="000000"/>
                </a:solidFill>
                <a:latin typeface="Times New Roman" pitchFamily="18" charset="0"/>
                <a:cs typeface="Times New Roman" pitchFamily="18" charset="0"/>
              </a:rPr>
              <a:t>ақпан</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25 </a:t>
            </a:r>
            <a:r>
              <a:rPr lang="ru-RU" altLang="ru-RU" sz="1200" b="1" dirty="0" err="1">
                <a:solidFill>
                  <a:srgbClr val="000000"/>
                </a:solidFill>
                <a:latin typeface="Times New Roman" pitchFamily="18" charset="0"/>
                <a:cs typeface="Times New Roman" pitchFamily="18" charset="0"/>
              </a:rPr>
              <a:t>ақпан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жауын-шашын (қар, жаңбыр), көктайғақ болады. Желдің бағыты оңтүстік-батыстан солтүстік-шығысқа ауысады, күші 3-8 м/с. Ауа температурасы түнде 1-3 градус суық, күндіз 0-2  градус жылы  болады.</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26 </a:t>
            </a:r>
            <a:r>
              <a:rPr lang="ru-RU" sz="1200" b="1" dirty="0" err="1">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25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26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Бұлтты, жауын-шашынсыз. Шығыстан жел соғады, күші 7-12 </a:t>
            </a:r>
            <a:r>
              <a:rPr lang="kk-KZ" sz="1200" dirty="0">
                <a:solidFill>
                  <a:srgbClr val="000000"/>
                </a:solidFill>
                <a:latin typeface="Times New Roman" pitchFamily="18" charset="0"/>
                <a:cs typeface="Times New Roman" pitchFamily="18" charset="0"/>
                <a:sym typeface="+mn-ea"/>
              </a:rPr>
              <a:t>м/с. </a:t>
            </a:r>
            <a:r>
              <a:rPr lang="kk-KZ" sz="1200" dirty="0">
                <a:latin typeface="Times New Roman" pitchFamily="18" charset="0"/>
                <a:cs typeface="Times New Roman" pitchFamily="18" charset="0"/>
              </a:rPr>
              <a:t>Ауа температурасы 4-6 градус суық болады.</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9639264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611</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49940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12982</TotalTime>
  <Words>551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2101</cp:revision>
  <cp:lastPrinted>2021-07-01T07:38:07Z</cp:lastPrinted>
  <dcterms:created xsi:type="dcterms:W3CDTF">2018-03-27T06:03:00Z</dcterms:created>
  <dcterms:modified xsi:type="dcterms:W3CDTF">2022-02-24T08:20:00Z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