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780398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853036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25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24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батыстан жел соғады, күші                9-14, түнде екпіні 15-20 м/с. Ауа температурасы түнде 4-6, күндіз 0-2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26</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25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26 </a:t>
            </a:r>
            <a:r>
              <a:rPr lang="ru-RU" sz="1100" b="1" dirty="0" err="1" smtClean="0">
                <a:latin typeface="Times New Roman" panose="02020603050405020304" pitchFamily="18" charset="0"/>
                <a:cs typeface="Times New Roman" panose="02020603050405020304" pitchFamily="18" charset="0"/>
              </a:rPr>
              <a:t>ақпан</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12834</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2193</cp:revision>
  <cp:lastPrinted>2021-07-01T03:56:27Z</cp:lastPrinted>
  <dcterms:created xsi:type="dcterms:W3CDTF">2018-03-27T06:03:00Z</dcterms:created>
  <dcterms:modified xsi:type="dcterms:W3CDTF">2022-02-24T08:48:56Z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