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35917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февраля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25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юго-восточный, восточный 3-8 м/с. Температура воздуха ночью 2-4, днем 14-16 тепла.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февраля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25 февраля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26 февраля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м/с. Температура воздуха 2-4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12793</TotalTime>
  <Words>683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2077</cp:revision>
  <cp:lastPrinted>2021-07-01T03:56:27Z</cp:lastPrinted>
  <dcterms:created xsi:type="dcterms:W3CDTF">2018-03-27T06:03:00Z</dcterms:created>
  <dcterms:modified xsi:type="dcterms:W3CDTF">2022-02-24T08:57:51Z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