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0230746"/>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03103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25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24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25</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ea typeface="Times New Roman" panose="02020603050405020304" pitchFamily="18" charset="0"/>
              </a:rPr>
              <a:t>Таңертең және күндіз </a:t>
            </a:r>
            <a:r>
              <a:rPr lang="kk-KZ" sz="1200" kern="1400" dirty="0">
                <a:latin typeface="Times New Roman" panose="02020603050405020304" pitchFamily="18" charset="0"/>
                <a:ea typeface="Times New Roman" panose="02020603050405020304" pitchFamily="18" charset="0"/>
              </a:rPr>
              <a:t>аздаған жауын-шашын (көбінесе қар), көктайғақ. Оңтүстік-батыстан жел соғады, күші  9-14 м/с. Ауа температурасы түнде 8-10, күндіз 0-2 аяз. </a:t>
            </a:r>
          </a:p>
          <a:p>
            <a:pPr algn="ctr"/>
            <a:r>
              <a:rPr lang="kk-KZ" sz="1200" b="1" dirty="0">
                <a:latin typeface="Times New Roman" panose="02020603050405020304" pitchFamily="18" charset="0"/>
                <a:cs typeface="Times New Roman" panose="02020603050405020304" pitchFamily="18" charset="0"/>
              </a:rPr>
              <a:t>26 </a:t>
            </a:r>
            <a:r>
              <a:rPr 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r>
              <a:rPr lang="ru-RU" sz="1200" b="1" dirty="0">
                <a:latin typeface="Times New Roman" panose="02020603050405020304" pitchFamily="18" charset="0"/>
                <a:cs typeface="Times New Roman" panose="02020603050405020304" pitchFamily="18" charset="0"/>
              </a:rPr>
              <a:t>2022 ж. 25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21-ден 26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kern="1400" dirty="0">
                <a:latin typeface="Times New Roman" panose="02020603050405020304" pitchFamily="18" charset="0"/>
                <a:cs typeface="Times New Roman" panose="02020603050405020304" pitchFamily="18" charset="0"/>
              </a:rPr>
              <a:t>Т</a:t>
            </a:r>
            <a:r>
              <a:rPr lang="kk-KZ" sz="1200" kern="1400" dirty="0">
                <a:latin typeface="Times New Roman" panose="02020603050405020304" pitchFamily="18" charset="0"/>
                <a:ea typeface="Times New Roman" panose="02020603050405020304" pitchFamily="18" charset="0"/>
              </a:rPr>
              <a:t>үнде аздаған қар</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cs typeface="Times New Roman" panose="02020603050405020304" pitchFamily="18" charset="0"/>
              </a:rPr>
              <a:t>Сол</a:t>
            </a:r>
            <a:r>
              <a:rPr lang="kk-KZ" sz="1200" kern="1400" dirty="0">
                <a:latin typeface="Times New Roman" panose="02020603050405020304" pitchFamily="18" charset="0"/>
                <a:ea typeface="Times New Roman" panose="02020603050405020304" pitchFamily="18" charset="0"/>
              </a:rPr>
              <a:t>түстік-батыстан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1972527"/>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25, 26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14512</TotalTime>
  <Words>591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2173</cp:revision>
  <cp:lastPrinted>2021-11-30T05:55:07Z</cp:lastPrinted>
  <dcterms:created xsi:type="dcterms:W3CDTF">2018-03-27T06:03:00Z</dcterms:created>
  <dcterms:modified xsi:type="dcterms:W3CDTF">2022-02-24T08:47:48Z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