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397763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осадки (дождь, снег), гололед. Ночью и утром туман. Ветер восточный 9-14 м/с. Температура воздуха ночью 2-4 мороза, днём 1 мороза-1 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indent="180975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9-14, порывы 18 м/с. Температура воздуха 1-3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629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2140</cp:revision>
  <cp:lastPrinted>2021-07-01T03:56:27Z</cp:lastPrinted>
  <dcterms:created xsi:type="dcterms:W3CDTF">2018-03-27T06:03:00Z</dcterms:created>
  <dcterms:modified xsi:type="dcterms:W3CDTF">2022-02-24T08:56:58Z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