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394454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№55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24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25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25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около 0 градусов, днем 8-10 тепла. 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26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около 0 градусов.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>
              <a:defRPr/>
            </a:pPr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5, ночью 26 февраля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>
              <a:defRPr/>
            </a:pPr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13118</TotalTime>
  <Words>832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2143</cp:revision>
  <cp:lastPrinted>2021-07-01T09:11:30Z</cp:lastPrinted>
  <dcterms:created xsi:type="dcterms:W3CDTF">2018-03-27T06:03:00Z</dcterms:created>
  <dcterms:modified xsi:type="dcterms:W3CDTF">2022-02-24T08:21:59Z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