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814481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913653"/>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6" y="2159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25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Жауын-шашынсыз. Түнде және таңеретең тұман түседі. </a:t>
            </a:r>
            <a:r>
              <a:rPr lang="kk-KZ" sz="1200" dirty="0">
                <a:latin typeface="Times New Roman" pitchFamily="18" charset="0"/>
                <a:cs typeface="Times New Roman" pitchFamily="18" charset="0"/>
              </a:rPr>
              <a:t>Солтүстік-шығыстан жел соғады, күші 5-10 м/с. Ауа температурасы түнде 1 градус аяз-1 градус жылы, күндіз 11-13 градус жылы болады.</a:t>
            </a: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Түнде және таңеретең тұман түседі. </a:t>
            </a:r>
            <a:r>
              <a:rPr lang="kk-KZ" sz="1200" dirty="0">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жел соғады, күші 9-14 м/с. Ауа температурасы түнде 0-2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13205</TotalTime>
  <Words>595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2159</cp:revision>
  <cp:lastPrinted>2022-01-19T06:58:06Z</cp:lastPrinted>
  <dcterms:created xsi:type="dcterms:W3CDTF">2018-03-27T06:03:00Z</dcterms:created>
  <dcterms:modified xsi:type="dcterms:W3CDTF">2022-02-24T08:52:47Z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