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97436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5113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5113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небольшой снег. Ветер юго-западный 3-8 м/с. Температура воздуха ночью  8-10,  днем 0-2 мороза. </a:t>
            </a:r>
          </a:p>
          <a:p>
            <a:pPr lvl="0" indent="265113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</a:t>
            </a: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511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ночью 26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13103</TotalTime>
  <Words>629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2049</cp:revision>
  <cp:lastPrinted>2021-07-01T03:56:27Z</cp:lastPrinted>
  <dcterms:created xsi:type="dcterms:W3CDTF">2018-03-27T06:03:00Z</dcterms:created>
  <dcterms:modified xsi:type="dcterms:W3CDTF">2022-02-24T08:34:18Z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