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83137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3-8 м/с. Температура воздуха ночью 13-15,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25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13102</TotalTime>
  <Words>697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2022-02-23T08:40:05Z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