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56150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по 21 ч. 24 февраля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Днем осадки (преимущественно снег), низовая метель, гололед. Ветер юго-западный 15-20, днем порывы 25 м/с. Температура воздуха ночью                6-8, днем 1-3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25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Снег, низовая метель. Ветер юго-западный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2186</cp:revision>
  <cp:lastPrinted>2021-07-01T03:56:27Z</cp:lastPrinted>
  <dcterms:created xsi:type="dcterms:W3CDTF">2018-03-27T06:03:00Z</dcterms:created>
  <dcterms:modified xsi:type="dcterms:W3CDTF">2022-02-23T08:48:00Z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