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8683856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№54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6640" y="215901"/>
            <a:ext cx="4709651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февраля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23 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24 февраля 2022 г.</a:t>
            </a:r>
          </a:p>
          <a:p>
            <a:pPr lvl="0" indent="180975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Днем осадки (преимущественно снег), низовая метель, гололед. Ветер юго-западный 9-14, порывы 15-20 м/с. Температура воздуха ночью 5-7, днем 0-2 тепла.</a:t>
            </a:r>
          </a:p>
          <a:p>
            <a:pPr lvl="0" indent="180975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80975" algn="just">
              <a:defRPr/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		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февраля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24 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25 февраля 2022 г.</a:t>
            </a:r>
          </a:p>
          <a:p>
            <a:pPr lvl="0" indent="180975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Снег, туман. Ветер юго-западный 5-10 м/с. Температура воздуха ночью 5-7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8296" y="4314284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23 февраля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7696919"/>
              </p:ext>
            </p:extLst>
          </p:nvPr>
        </p:nvGraphicFramePr>
        <p:xfrm>
          <a:off x="5045028" y="4759345"/>
          <a:ext cx="4691064" cy="1745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769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1196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45028" y="352697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45028" y="2336661"/>
            <a:ext cx="467126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2022 года метеорологические условия будут способствовать рассеиванию загрязняющих 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пониженный 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27618" y="45827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760" y="4442165"/>
            <a:ext cx="4291013" cy="1779392"/>
            <a:chOff x="519759" y="3946722"/>
            <a:chExt cx="4291013" cy="195162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9759" y="3946722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565042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 ≤ Р &lt;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13205</TotalTime>
  <Words>555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2076</cp:revision>
  <cp:lastPrinted>2021-07-01T03:56:27Z</cp:lastPrinted>
  <dcterms:created xsi:type="dcterms:W3CDTF">2018-03-27T06:03:00Z</dcterms:created>
  <dcterms:modified xsi:type="dcterms:W3CDTF">2022-02-23T08:43:10Z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