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090039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170212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24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23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жауын-шашын (көбінесе қар), жаяу бұрқасын, көктайғақ. Оңтүстік-батыстан жел соғады, күші 15-20, күндіз екпіні 25 м/с. Ауа температурасы түнде 6-8, күндіз 1-3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25</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24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25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Оңтүстік-батыстан жел соғады, күші  9-14,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24, 25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12833</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2021-07-01T03:56:27Z</cp:lastPrinted>
  <dcterms:created xsi:type="dcterms:W3CDTF">2018-03-27T06:03:00Z</dcterms:created>
  <dcterms:modified xsi:type="dcterms:W3CDTF">2022-02-23T08:47:35Z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