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36221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24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24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жауын-шашынсыз. Түнде және таңертең тұман түседі. Оңтүстік-батыстан жел соғады, күші 7-12 м/с. Ауа температурасы түнде 3-5 градус суық, күндіз 0-2  градус жылы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25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24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25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Оңтүстік-шығыстан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3-5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406336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12982</TotalTime>
  <Words>548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2099</cp:revision>
  <cp:lastPrinted>2021-07-01T07:38:07Z</cp:lastPrinted>
  <dcterms:created xsi:type="dcterms:W3CDTF">2018-03-27T06:03:00Z</dcterms:created>
  <dcterms:modified xsi:type="dcterms:W3CDTF">2022-02-23T08:30:42Z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