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5563294"/>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№54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209220"/>
            <a:ext cx="4840289"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23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24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күндіз қар жауады, жаяу бұрқасын күтіледі. Жел </a:t>
            </a:r>
            <a:r>
              <a:rPr lang="ru-RU" sz="1200" dirty="0">
                <a:solidFill>
                  <a:prstClr val="black"/>
                </a:solidFill>
                <a:latin typeface="Times New Roman" pitchFamily="18" charset="0"/>
                <a:cs typeface="Times New Roman" pitchFamily="18" charset="0"/>
              </a:rPr>
              <a:t>7-12, </a:t>
            </a:r>
            <a:r>
              <a:rPr lang="ru-RU" sz="1200" dirty="0" err="1">
                <a:solidFill>
                  <a:prstClr val="black"/>
                </a:solidFill>
                <a:latin typeface="Times New Roman" pitchFamily="18" charset="0"/>
                <a:cs typeface="Times New Roman" pitchFamily="18" charset="0"/>
              </a:rPr>
              <a:t>таңертең</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және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 м/с.</a:t>
            </a:r>
            <a:r>
              <a:rPr lang="kk-KZ" sz="1200" dirty="0">
                <a:solidFill>
                  <a:prstClr val="black"/>
                </a:solidFill>
                <a:latin typeface="Times New Roman" pitchFamily="18" charset="0"/>
                <a:cs typeface="Times New Roman" pitchFamily="18" charset="0"/>
              </a:rPr>
              <a:t> Ауаның температурасы түнде 7-9, күндіз 0-2 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25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24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Ауаның температурасы түнде 2-4 градус аяз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94754772"/>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753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9" y="262133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24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25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13010</TotalTime>
  <Words>562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2070</cp:revision>
  <cp:lastPrinted>2021-07-01T07:38:07Z</cp:lastPrinted>
  <dcterms:created xsi:type="dcterms:W3CDTF">2018-03-27T06:03:00Z</dcterms:created>
  <dcterms:modified xsi:type="dcterms:W3CDTF">2022-02-23T08:40:55Z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