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9033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84138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осадки (дождь, снег), гололед. Ночью и утром туман. Ветер западный, северо-западный 9-14 м/с. Температура воздуха ночью и днём 0-2 мороза.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</a:p>
          <a:p>
            <a:pPr lvl="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9-14, порывы 18 м/с. Температура воздуха 1-3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626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2022-02-23T08:55:13Z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