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091403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24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3</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соғатын жел оңтүстік-батысқа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24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11692680"/>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24, 25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ru-RU" altLang="en-US" sz="1200" dirty="0" err="1" smtClean="0">
                <a:solidFill>
                  <a:srgbClr val="000000"/>
                </a:solidFill>
                <a:latin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563" y="755650"/>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13254</TotalTime>
  <Words>608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2108</cp:revision>
  <cp:lastPrinted>2021-07-01T07:38:07Z</cp:lastPrinted>
  <dcterms:created xsi:type="dcterms:W3CDTF">2018-03-27T06:03:00Z</dcterms:created>
  <dcterms:modified xsi:type="dcterms:W3CDTF">2022-02-23T08:37:49Z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