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9545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№54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февраля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южный, юго-западный  7-12 м/с. Температура воздуха ночью 3-5 мороза, днем 0-2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24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225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ночью временами небольшие осадки. Ветер юго-западный, западный  7-12 м/с. Температура воздуха 1-3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2021-02-03T11:37:00Z</cp:lastPrinted>
  <dcterms:created xsi:type="dcterms:W3CDTF">2018-03-27T06:03:00Z</dcterms:created>
  <dcterms:modified xsi:type="dcterms:W3CDTF">2022-02-23T08:31:12Z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