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9703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снег, низовая метель. Ветер 7-12, утром и днем порывы 15 м/с. Температура воздуха ночью 7-9, днем 0-2 мороза.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25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февраля, ночью 25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12901</TotalTime>
  <Words>582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2021</cp:revision>
  <cp:lastPrinted>2021-07-01T03:56:27Z</cp:lastPrinted>
  <dcterms:created xsi:type="dcterms:W3CDTF">2018-03-27T06:03:00Z</dcterms:created>
  <dcterms:modified xsi:type="dcterms:W3CDTF">2022-02-23T08:41:26Z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