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4072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24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23 ақпан </a:t>
            </a:r>
            <a:r>
              <a:rPr lang="kk-KZ" altLang="ru-RU" sz="1200" b="1" dirty="0">
                <a:latin typeface="Times New Roman" panose="02020603050405020304" pitchFamily="18" charset="0"/>
                <a:cs typeface="Times New Roman" panose="02020603050405020304" pitchFamily="18" charset="0"/>
              </a:rPr>
              <a:t>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Жауын шашын </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көбінесе қар), жаяу борқасын, көктайғақ.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15-20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Ауа температурасы түнде 5-7 градус аяз, күндіз 0-2 градус жылы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5-10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427697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24, 25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13439</TotalTime>
  <Words>567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2156</cp:revision>
  <cp:lastPrinted>2021-07-01T07:38:07Z</cp:lastPrinted>
  <dcterms:created xsi:type="dcterms:W3CDTF">2018-03-27T06:03:00Z</dcterms:created>
  <dcterms:modified xsi:type="dcterms:W3CDTF">2022-02-23T08:42:37Z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