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82166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38 м/с. Температура воздуха  ночью 7-9°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591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2022-02-23T08:49:44Z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