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6369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9284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ночь 5-10, днем 9-14 м/с. Температура воздуха ночью 9-11, днем 2-4 мороза.</a:t>
            </a:r>
          </a:p>
          <a:p>
            <a:pPr indent="180975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25 февраля 2022 г.</a:t>
            </a:r>
          </a:p>
          <a:p>
            <a:pPr lvl="0" indent="180975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620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2126</cp:revision>
  <cp:lastPrinted>2021-11-30T05:55:24Z</cp:lastPrinted>
  <dcterms:created xsi:type="dcterms:W3CDTF">2018-03-27T06:03:00Z</dcterms:created>
  <dcterms:modified xsi:type="dcterms:W3CDTF">2022-02-23T08:47:07Z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