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99781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742280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a:t>
            </a:r>
            <a:r>
              <a:rPr lang="kk-KZ" altLang="ru-RU" sz="1200" b="1" dirty="0">
                <a:solidFill>
                  <a:prstClr val="black"/>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23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қар.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жылы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7703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24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25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14692</TotalTime>
  <Words>588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2145</cp:revision>
  <cp:lastPrinted>2021-07-01T03:56:27Z</cp:lastPrinted>
  <dcterms:created xsi:type="dcterms:W3CDTF">2018-03-27T06:03:00Z</dcterms:created>
  <dcterms:modified xsi:type="dcterms:W3CDTF">2022-02-23T08:53:31Z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