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9177064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5388108"/>
              </p:ext>
            </p:extLst>
          </p:nvPr>
        </p:nvGraphicFramePr>
        <p:xfrm>
          <a:off x="5051198" y="4014895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84138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indent="84138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февраля</a:t>
            </a:r>
          </a:p>
          <a:p>
            <a:pPr lvl="0" indent="84138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24 февраля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84138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ночью 6-8 мороза, днем 10-12 тепла.</a:t>
            </a:r>
          </a:p>
          <a:p>
            <a:pPr indent="84138"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84138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25 февраля</a:t>
            </a:r>
          </a:p>
          <a:p>
            <a:pPr lvl="0" indent="84138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24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25 февраля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84138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ночью 5-7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12958</TotalTime>
  <Words>577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2096</cp:revision>
  <cp:lastPrinted>2021-07-01T03:56:27Z</cp:lastPrinted>
  <dcterms:created xsi:type="dcterms:W3CDTF">2018-03-27T06:03:00Z</dcterms:created>
  <dcterms:modified xsi:type="dcterms:W3CDTF">2022-02-23T08:50:59Z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