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89668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24, ночью 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9369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Ясно, без осадков. Ветер восточный, юго-восточный 5-10 м/с. Температура воздуха ночью 1-3, днем 12-14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Ясно,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666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2046</cp:revision>
  <cp:lastPrinted>2021-10-15T03:50:29Z</cp:lastPrinted>
  <dcterms:created xsi:type="dcterms:W3CDTF">2018-03-27T06:03:00Z</dcterms:created>
  <dcterms:modified xsi:type="dcterms:W3CDTF">2022-02-23T08:30:10Z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